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" y="1655445"/>
            <a:ext cx="4918710" cy="49187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1261" y="806172"/>
            <a:ext cx="7554278" cy="4897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Check if String Can Be Split into Consecutive Descending Substrings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1261" y="6043851"/>
            <a:ext cx="755427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Welcome! This presentation explores an algorithm to determine if a string of digits can be split into consecutive descending substrings.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AEA172-2DAB-EDEB-72F0-2FD360255D54}"/>
              </a:ext>
            </a:extLst>
          </p:cNvPr>
          <p:cNvSpPr/>
          <p:nvPr/>
        </p:nvSpPr>
        <p:spPr>
          <a:xfrm>
            <a:off x="12866146" y="7767021"/>
            <a:ext cx="1764254" cy="4625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6C1C8-DC2A-C8C9-9040-10FDC7946F3A}"/>
              </a:ext>
            </a:extLst>
          </p:cNvPr>
          <p:cNvSpPr txBox="1"/>
          <p:nvPr/>
        </p:nvSpPr>
        <p:spPr>
          <a:xfrm>
            <a:off x="12564932" y="7638602"/>
            <a:ext cx="376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IN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Kushwanthu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192211304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31488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6350437" y="42906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for your attention. Please feel free to ask questions or share your insights. Have a wonderful day!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D7762-1B51-FFC1-98B9-2B76EA93C0AB}"/>
              </a:ext>
            </a:extLst>
          </p:cNvPr>
          <p:cNvSpPr/>
          <p:nvPr/>
        </p:nvSpPr>
        <p:spPr>
          <a:xfrm>
            <a:off x="12866146" y="7680960"/>
            <a:ext cx="1635162" cy="4410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25" y="303252"/>
            <a:ext cx="3790831" cy="2426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9154" y="3905888"/>
            <a:ext cx="6065401" cy="758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Overview</a:t>
            </a:r>
            <a:endParaRPr lang="en-US" sz="4750" dirty="0"/>
          </a:p>
        </p:txBody>
      </p:sp>
      <p:sp>
        <p:nvSpPr>
          <p:cNvPr id="5" name="Shape 1"/>
          <p:cNvSpPr/>
          <p:nvPr/>
        </p:nvSpPr>
        <p:spPr>
          <a:xfrm>
            <a:off x="849154" y="5289947"/>
            <a:ext cx="545783" cy="54578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1059180" y="5380792"/>
            <a:ext cx="125611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1637467" y="5289947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637467" y="5814417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Given a string of digits, our goal is to determine if it can be split into valid consecutive descending substrings.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40655" y="5289947"/>
            <a:ext cx="545783" cy="54578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5401985" y="5380792"/>
            <a:ext cx="22312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7"/>
          <p:cNvSpPr/>
          <p:nvPr/>
        </p:nvSpPr>
        <p:spPr>
          <a:xfrm>
            <a:off x="6028968" y="5289947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Substrings &amp; Values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6028968" y="5814417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substring must represent a numerical value that is greater than the next value by exactly 1.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2156" y="5289947"/>
            <a:ext cx="545783" cy="54578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9792176" y="5380792"/>
            <a:ext cx="22562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1"/>
          <p:cNvSpPr/>
          <p:nvPr/>
        </p:nvSpPr>
        <p:spPr>
          <a:xfrm>
            <a:off x="10420469" y="5289947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 Split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0420469" y="5814417"/>
            <a:ext cx="3360658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valid split consists of at least two substrings that meet the conditions.</a:t>
            </a:r>
            <a:endParaRPr lang="en-US" sz="1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0015F-6304-968E-F827-C1805AFF5A5C}"/>
              </a:ext>
            </a:extLst>
          </p:cNvPr>
          <p:cNvSpPr/>
          <p:nvPr/>
        </p:nvSpPr>
        <p:spPr>
          <a:xfrm>
            <a:off x="12812358" y="7648687"/>
            <a:ext cx="1721223" cy="4625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7836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Scenarios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66993"/>
            <a:ext cx="314967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1: Valid Split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19957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Input: "0090089"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 Split: \["0090", "089"\]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3401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Values: \[90, 89\]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66993"/>
            <a:ext cx="350960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2: Invalid Split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19957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Input: "001"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Invalid Split: No descending consecutive values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EF53B-68C9-7CB8-5410-4BE8DA8E2620}"/>
              </a:ext>
            </a:extLst>
          </p:cNvPr>
          <p:cNvSpPr/>
          <p:nvPr/>
        </p:nvSpPr>
        <p:spPr>
          <a:xfrm>
            <a:off x="12801600" y="7637929"/>
            <a:ext cx="1753496" cy="5163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96" y="2327553"/>
            <a:ext cx="4941689" cy="35744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8757" y="600075"/>
            <a:ext cx="5446038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Constraints</a:t>
            </a:r>
            <a:endParaRPr lang="en-US" sz="4250" dirty="0"/>
          </a:p>
        </p:txBody>
      </p:sp>
      <p:sp>
        <p:nvSpPr>
          <p:cNvPr id="5" name="Shape 1"/>
          <p:cNvSpPr/>
          <p:nvPr/>
        </p:nvSpPr>
        <p:spPr>
          <a:xfrm>
            <a:off x="6248757" y="1607463"/>
            <a:ext cx="7619286" cy="125503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466523" y="1825228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Digits Only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466523" y="2296120"/>
            <a:ext cx="718375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input string can only contain digits (0-9).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8757" y="3080266"/>
            <a:ext cx="7619286" cy="125503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466523" y="3298031"/>
            <a:ext cx="29860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Non-Empty Substrings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66523" y="3768923"/>
            <a:ext cx="718375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substring must contain at least one digit.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48757" y="4553069"/>
            <a:ext cx="7619286" cy="1603653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6466523" y="4770834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Descending Order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6466523" y="5241727"/>
            <a:ext cx="7183755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numerical values represented by the substrings must be in descending order.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248757" y="6374487"/>
            <a:ext cx="7619286" cy="125503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6466523" y="6592253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Difference of 1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466523" y="7063145"/>
            <a:ext cx="718375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Adjacent substrings must have values that differ by exactly 1.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2A408-BB29-05F4-3E8C-0F4336EFDD12}"/>
              </a:ext>
            </a:extLst>
          </p:cNvPr>
          <p:cNvSpPr/>
          <p:nvPr/>
        </p:nvSpPr>
        <p:spPr>
          <a:xfrm>
            <a:off x="12833873" y="7734748"/>
            <a:ext cx="1678193" cy="3656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464" y="1488162"/>
            <a:ext cx="4913352" cy="5253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2124" y="824508"/>
            <a:ext cx="6886694" cy="716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Approach to the Solution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1130618" y="1884521"/>
            <a:ext cx="30480" cy="5520452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1373207" y="2384822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888028" y="2142292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1086505" y="2228136"/>
            <a:ext cx="11870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2406372" y="2113717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Recursive Splitting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2406372" y="2609255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recursively attempt to split the string into valid substrings.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1373207" y="4301371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12" name="Shape 8"/>
          <p:cNvSpPr/>
          <p:nvPr/>
        </p:nvSpPr>
        <p:spPr>
          <a:xfrm>
            <a:off x="888028" y="4058841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1040428" y="4144685"/>
            <a:ext cx="21074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2406372" y="4030266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Consecutive Checks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2406372" y="4525804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start with larger substrings and check if their values are consecutive and descending.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1373207" y="6217920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535455"/>
          </a:solidFill>
          <a:ln/>
        </p:spPr>
      </p:sp>
      <p:sp>
        <p:nvSpPr>
          <p:cNvPr id="17" name="Shape 13"/>
          <p:cNvSpPr/>
          <p:nvPr/>
        </p:nvSpPr>
        <p:spPr>
          <a:xfrm>
            <a:off x="888028" y="5975390"/>
            <a:ext cx="515660" cy="51566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1039237" y="6061234"/>
            <a:ext cx="21312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2406372" y="5946815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Backtracking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2406372" y="6442353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a substring is invalid, we'll backtrack and try a different split.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47" y="2348508"/>
            <a:ext cx="4883587" cy="35324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Steps</a:t>
            </a:r>
            <a:endParaRPr lang="en-US" sz="4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97058" y="2020372"/>
            <a:ext cx="409801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Substring Generation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Parse the string into all possible valid substrings.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97058" y="3948946"/>
            <a:ext cx="363533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Condition Checks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78970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Verify that each substring set meets the conditions.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3: Valid Split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a valid split is found, return "True"; otherwise, return "False."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3A063-81F5-4F26-555B-12B5501DE589}"/>
              </a:ext>
            </a:extLst>
          </p:cNvPr>
          <p:cNvSpPr/>
          <p:nvPr/>
        </p:nvSpPr>
        <p:spPr>
          <a:xfrm>
            <a:off x="12758569" y="7565112"/>
            <a:ext cx="1775012" cy="5784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308610"/>
            <a:ext cx="4937760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401193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Edge Cases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5153739"/>
            <a:ext cx="129023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516897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532471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String with same digits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65827" y="532471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e.g., "0000"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277" y="587549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603123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Very short strings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565827" y="603123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e.g., "1" or "12"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277" y="658201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673774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Strings with no valid splits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565827" y="673774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e.g., "1234"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9D3DC-0099-C185-E676-55DBD67833AC}"/>
              </a:ext>
            </a:extLst>
          </p:cNvPr>
          <p:cNvSpPr/>
          <p:nvPr/>
        </p:nvSpPr>
        <p:spPr>
          <a:xfrm>
            <a:off x="12737054" y="7713233"/>
            <a:ext cx="1785770" cy="4087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2747"/>
            <a:ext cx="663273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Walkthrough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8802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1020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Input: "0090089"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635943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break down how to check if this string has a valid split.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8802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102066"/>
            <a:ext cx="4053959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Substring Generation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1705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consider all possible substrings and their corresponding values.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8802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102066"/>
            <a:ext cx="372439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Condition Checks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635943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We'll check if the substrings meet the descending order and difference of 1 conditions.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1AD3D-30E3-BB1B-89AE-C52EED379032}"/>
              </a:ext>
            </a:extLst>
          </p:cNvPr>
          <p:cNvSpPr/>
          <p:nvPr/>
        </p:nvSpPr>
        <p:spPr>
          <a:xfrm>
            <a:off x="12930692" y="7680960"/>
            <a:ext cx="1527586" cy="4518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549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82" y="303490"/>
            <a:ext cx="3642717" cy="24285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9868" y="3704987"/>
            <a:ext cx="6070997" cy="758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750" dirty="0"/>
          </a:p>
        </p:txBody>
      </p:sp>
      <p:sp>
        <p:nvSpPr>
          <p:cNvPr id="5" name="Shape 1"/>
          <p:cNvSpPr/>
          <p:nvPr/>
        </p:nvSpPr>
        <p:spPr>
          <a:xfrm>
            <a:off x="849868" y="5101114"/>
            <a:ext cx="546378" cy="54637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1060133" y="5192197"/>
            <a:ext cx="125730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1639014" y="5101114"/>
            <a:ext cx="3140869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 Split Conditions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639014" y="5626179"/>
            <a:ext cx="3359229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string can be split into consecutive descending substrings with values differing by 1.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41012" y="5101114"/>
            <a:ext cx="546378" cy="54637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5402461" y="5192197"/>
            <a:ext cx="223361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7"/>
          <p:cNvSpPr/>
          <p:nvPr/>
        </p:nvSpPr>
        <p:spPr>
          <a:xfrm>
            <a:off x="6030158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Recursion and Backtracking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solution effectively utilizes recursion and backtracking to explore all possible splits.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2156" y="5101114"/>
            <a:ext cx="546378" cy="54637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9792414" y="5192197"/>
            <a:ext cx="225862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1"/>
          <p:cNvSpPr/>
          <p:nvPr/>
        </p:nvSpPr>
        <p:spPr>
          <a:xfrm>
            <a:off x="10421303" y="5101114"/>
            <a:ext cx="303549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0421303" y="5626179"/>
            <a:ext cx="3359229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how to parse and analyze strings for specific patterns is essential in various algorithms.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07CF9-EC52-4134-83E0-3BC9A4CA16B0}"/>
              </a:ext>
            </a:extLst>
          </p:cNvPr>
          <p:cNvSpPr/>
          <p:nvPr/>
        </p:nvSpPr>
        <p:spPr>
          <a:xfrm>
            <a:off x="12866146" y="7723991"/>
            <a:ext cx="1667435" cy="3472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490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Prata</vt:lpstr>
      <vt:lpstr>Times New Roman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kushu chavidi</cp:lastModifiedBy>
  <cp:revision>3</cp:revision>
  <dcterms:created xsi:type="dcterms:W3CDTF">2024-09-21T08:16:49Z</dcterms:created>
  <dcterms:modified xsi:type="dcterms:W3CDTF">2024-09-21T08:33:24Z</dcterms:modified>
</cp:coreProperties>
</file>